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8" r:id="rId5"/>
    <p:sldId id="259" r:id="rId6"/>
    <p:sldId id="274" r:id="rId7"/>
    <p:sldId id="264" r:id="rId8"/>
    <p:sldId id="260" r:id="rId9"/>
    <p:sldId id="271" r:id="rId10"/>
    <p:sldId id="261" r:id="rId11"/>
    <p:sldId id="272" r:id="rId12"/>
    <p:sldId id="273" r:id="rId13"/>
    <p:sldId id="269" r:id="rId14"/>
    <p:sldId id="262" r:id="rId15"/>
    <p:sldId id="263" r:id="rId16"/>
    <p:sldId id="266" r:id="rId17"/>
    <p:sldId id="265" r:id="rId18"/>
    <p:sldId id="267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2" autoAdjust="0"/>
    <p:restoredTop sz="94643" autoAdjust="0"/>
  </p:normalViewPr>
  <p:slideViewPr>
    <p:cSldViewPr snapToGrid="0" snapToObjects="1">
      <p:cViewPr varScale="1">
        <p:scale>
          <a:sx n="117" d="100"/>
          <a:sy n="117" d="100"/>
        </p:scale>
        <p:origin x="176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Klik om de 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Titelstijl van model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smtClean="0"/>
              <a:t>Sleep de afbeelding naar de tijdelijke aanduiding of 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BE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smtClean="0"/>
              <a:t>Klik om de tekststijl van het model te bewerken</a:t>
            </a:r>
          </a:p>
          <a:p>
            <a:pPr lvl="1"/>
            <a:r>
              <a:rPr lang="nl-BE" smtClean="0"/>
              <a:t>Tweede niveau</a:t>
            </a:r>
          </a:p>
          <a:p>
            <a:pPr lvl="2"/>
            <a:r>
              <a:rPr lang="nl-BE" smtClean="0"/>
              <a:t>Derde niveau</a:t>
            </a:r>
          </a:p>
          <a:p>
            <a:pPr lvl="3"/>
            <a:r>
              <a:rPr lang="nl-BE" smtClean="0"/>
              <a:t>Vierde niveau</a:t>
            </a:r>
          </a:p>
          <a:p>
            <a:pPr lvl="4"/>
            <a:r>
              <a:rPr lang="nl-BE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Apple Inc.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915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Wist je dat 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Tijdsaanduiding</a:t>
            </a:r>
            <a:endParaRPr lang="nl-NL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22448" t="-29" r="33062" b="322"/>
          <a:stretch/>
        </p:blipFill>
        <p:spPr>
          <a:xfrm>
            <a:off x="4827858" y="2240220"/>
            <a:ext cx="3092335" cy="38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Wist je dat 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Logo</a:t>
            </a:r>
            <a:endParaRPr lang="nl-NL" dirty="0" smtClean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1" t="30427" r="2710" b="6051"/>
          <a:stretch/>
        </p:blipFill>
        <p:spPr>
          <a:xfrm>
            <a:off x="4870800" y="1456628"/>
            <a:ext cx="3816000" cy="4356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14" y="2154123"/>
            <a:ext cx="1205982" cy="123008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29" y="2209799"/>
            <a:ext cx="1205982" cy="12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Wist je dat 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Beurs</a:t>
            </a:r>
          </a:p>
          <a:p>
            <a:r>
              <a:rPr lang="nl-NL" dirty="0" smtClean="0"/>
              <a:t>10% -&gt; ?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5198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Eén laatste topic</a:t>
            </a:r>
            <a:endParaRPr lang="nl-NL" dirty="0"/>
          </a:p>
        </p:txBody>
      </p:sp>
      <p:sp>
        <p:nvSpPr>
          <p:cNvPr id="9" name="Sub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902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</a:t>
            </a:r>
            <a:r>
              <a:rPr lang="nl-NL" dirty="0" smtClean="0"/>
              <a:t>opulair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Smartwatches</a:t>
            </a:r>
            <a:r>
              <a:rPr lang="nl-NL" dirty="0" smtClean="0"/>
              <a:t> </a:t>
            </a:r>
          </a:p>
          <a:p>
            <a:r>
              <a:rPr lang="nl-NL" dirty="0" smtClean="0"/>
              <a:t>Fitness armbanden / bewegingscensor</a:t>
            </a:r>
          </a:p>
          <a:p>
            <a:r>
              <a:rPr lang="nl-NL" dirty="0" smtClean="0"/>
              <a:t>Bril </a:t>
            </a:r>
            <a:r>
              <a:rPr lang="nl-NL" smtClean="0"/>
              <a:t>en hoofdcensors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85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</a:t>
            </a:r>
            <a:r>
              <a:rPr lang="nl-NL" dirty="0" err="1" smtClean="0"/>
              <a:t>martwatch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Apple </a:t>
            </a:r>
            <a:r>
              <a:rPr lang="nl-NL" dirty="0" err="1" smtClean="0"/>
              <a:t>watch</a:t>
            </a:r>
            <a:endParaRPr lang="nl-NL" dirty="0" smtClean="0"/>
          </a:p>
          <a:p>
            <a:r>
              <a:rPr lang="nl-NL" dirty="0" smtClean="0"/>
              <a:t>Samsung </a:t>
            </a:r>
            <a:r>
              <a:rPr lang="nl-NL" dirty="0"/>
              <a:t>G</a:t>
            </a:r>
            <a:r>
              <a:rPr lang="nl-NL" dirty="0" smtClean="0"/>
              <a:t>ear</a:t>
            </a:r>
          </a:p>
          <a:p>
            <a:r>
              <a:rPr lang="nl-NL" dirty="0" smtClean="0"/>
              <a:t>Moto 360</a:t>
            </a:r>
          </a:p>
          <a:p>
            <a:r>
              <a:rPr lang="nl-NL" dirty="0" err="1" smtClean="0"/>
              <a:t>Pebble</a:t>
            </a:r>
            <a:endParaRPr lang="nl-NL" dirty="0" smtClean="0"/>
          </a:p>
        </p:txBody>
      </p:sp>
      <p:pic>
        <p:nvPicPr>
          <p:cNvPr id="5" name="Afbeelding 4" descr="Samsung-Galaxy-Gear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39" y="2116259"/>
            <a:ext cx="3986261" cy="1999003"/>
          </a:xfrm>
          <a:prstGeom prst="rect">
            <a:avLst/>
          </a:prstGeom>
        </p:spPr>
      </p:pic>
      <p:pic>
        <p:nvPicPr>
          <p:cNvPr id="6" name="Afbeelding 5" descr="moto-360-hands-on-6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01" y="4288323"/>
            <a:ext cx="3642865" cy="24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7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</a:t>
            </a:r>
            <a:r>
              <a:rPr lang="nl-NL" dirty="0" smtClean="0"/>
              <a:t>rmbanden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Myo</a:t>
            </a:r>
            <a:r>
              <a:rPr lang="nl-NL" dirty="0" smtClean="0"/>
              <a:t> arm band</a:t>
            </a:r>
          </a:p>
          <a:p>
            <a:r>
              <a:rPr lang="nl-NL" dirty="0" smtClean="0"/>
              <a:t>Samsung </a:t>
            </a:r>
            <a:r>
              <a:rPr lang="nl-NL" dirty="0"/>
              <a:t>G</a:t>
            </a:r>
            <a:r>
              <a:rPr lang="nl-NL" dirty="0" smtClean="0"/>
              <a:t>ear </a:t>
            </a:r>
            <a:r>
              <a:rPr lang="nl-NL" dirty="0"/>
              <a:t>F</a:t>
            </a:r>
            <a:r>
              <a:rPr lang="nl-NL" dirty="0" smtClean="0"/>
              <a:t>it</a:t>
            </a:r>
            <a:endParaRPr lang="nl-NL" dirty="0"/>
          </a:p>
        </p:txBody>
      </p:sp>
      <p:pic>
        <p:nvPicPr>
          <p:cNvPr id="5" name="Afbeelding 4" descr="samsung_gear_fi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49" y="2269342"/>
            <a:ext cx="3695857" cy="30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</a:t>
            </a:r>
            <a:r>
              <a:rPr lang="nl-NL" dirty="0" smtClean="0"/>
              <a:t>rmbanden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Besturing</a:t>
            </a:r>
          </a:p>
          <a:p>
            <a:r>
              <a:rPr lang="nl-NL" dirty="0" smtClean="0"/>
              <a:t>Informatie verkrijgen</a:t>
            </a:r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5" name="Afbeelding 4" descr="Myo-on-arm-blog-v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14" y="4099431"/>
            <a:ext cx="6108411" cy="26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4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Bril en hoofdsensor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OCZ </a:t>
            </a:r>
            <a:r>
              <a:rPr lang="nl-NL" dirty="0" err="1"/>
              <a:t>Nia</a:t>
            </a:r>
            <a:r>
              <a:rPr lang="nl-NL" dirty="0"/>
              <a:t> (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impulse</a:t>
            </a:r>
            <a:r>
              <a:rPr lang="nl-NL" dirty="0"/>
              <a:t> actuator)</a:t>
            </a:r>
          </a:p>
          <a:p>
            <a:r>
              <a:rPr lang="nl-NL" dirty="0" smtClean="0"/>
              <a:t>Google </a:t>
            </a:r>
            <a:r>
              <a:rPr lang="nl-NL" dirty="0" err="1" smtClean="0"/>
              <a:t>glass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08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Bril en hoofdsensor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Besturing</a:t>
            </a:r>
          </a:p>
          <a:p>
            <a:r>
              <a:rPr lang="nl-NL" dirty="0" err="1" smtClean="0"/>
              <a:t>Social</a:t>
            </a:r>
            <a:r>
              <a:rPr lang="nl-NL" dirty="0" smtClean="0"/>
              <a:t> media</a:t>
            </a:r>
          </a:p>
          <a:p>
            <a:r>
              <a:rPr lang="nl-NL" dirty="0" smtClean="0"/>
              <a:t>Persoonlijke assistent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26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Intro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Elektronica bedrijf</a:t>
            </a:r>
            <a:endParaRPr lang="nl-NL" dirty="0" smtClean="0"/>
          </a:p>
          <a:p>
            <a:r>
              <a:rPr lang="nl-NL" dirty="0" smtClean="0"/>
              <a:t>Hardware</a:t>
            </a:r>
            <a:endParaRPr lang="nl-NL" dirty="0" smtClean="0"/>
          </a:p>
          <a:p>
            <a:r>
              <a:rPr lang="nl-NL" dirty="0" smtClean="0"/>
              <a:t>Software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075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</a:t>
            </a:r>
            <a:r>
              <a:rPr lang="nl-NL" dirty="0" smtClean="0"/>
              <a:t>nhoudsopgave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Intro</a:t>
            </a:r>
          </a:p>
          <a:p>
            <a:r>
              <a:rPr lang="nl-NL" dirty="0" smtClean="0"/>
              <a:t>Inhoudsopgave</a:t>
            </a:r>
          </a:p>
          <a:p>
            <a:r>
              <a:rPr lang="nl-NL" dirty="0" smtClean="0"/>
              <a:t>Geschiedenis</a:t>
            </a:r>
          </a:p>
          <a:p>
            <a:r>
              <a:rPr lang="nl-NL" dirty="0" smtClean="0"/>
              <a:t>Innovatief</a:t>
            </a:r>
          </a:p>
          <a:p>
            <a:r>
              <a:rPr lang="nl-NL" dirty="0" smtClean="0"/>
              <a:t>Wist je dat 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760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</a:t>
            </a:r>
            <a:r>
              <a:rPr lang="nl-NL" dirty="0" smtClean="0"/>
              <a:t>eschiedenis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Steve Jobs, Steve </a:t>
            </a:r>
            <a:r>
              <a:rPr lang="nl-NL" dirty="0" err="1"/>
              <a:t>Wozniak</a:t>
            </a:r>
            <a:r>
              <a:rPr lang="nl-NL" dirty="0"/>
              <a:t> en Ronald </a:t>
            </a:r>
            <a:r>
              <a:rPr lang="nl-NL" dirty="0" smtClean="0"/>
              <a:t>Wayne</a:t>
            </a:r>
          </a:p>
          <a:p>
            <a:r>
              <a:rPr lang="nl-NL" dirty="0" smtClean="0"/>
              <a:t>Apple </a:t>
            </a:r>
            <a:r>
              <a:rPr lang="nl-NL" dirty="0"/>
              <a:t>Computer Inc.</a:t>
            </a:r>
          </a:p>
          <a:p>
            <a:r>
              <a:rPr lang="nl-NL" dirty="0"/>
              <a:t>Apple l </a:t>
            </a:r>
            <a:r>
              <a:rPr lang="nl-NL" dirty="0" smtClean="0"/>
              <a:t> - 1977</a:t>
            </a:r>
          </a:p>
          <a:p>
            <a:r>
              <a:rPr lang="nl-NL" dirty="0" smtClean="0"/>
              <a:t>Macintosh – 1984 </a:t>
            </a:r>
          </a:p>
          <a:p>
            <a:r>
              <a:rPr lang="nl-NL" dirty="0" err="1" smtClean="0"/>
              <a:t>Pixar</a:t>
            </a:r>
            <a:r>
              <a:rPr lang="nl-NL" dirty="0" smtClean="0"/>
              <a:t> - 1986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5" y="2873828"/>
            <a:ext cx="3312598" cy="24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Geschiedenis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Macintosh portable - 1991</a:t>
            </a:r>
          </a:p>
          <a:p>
            <a:r>
              <a:rPr lang="nl-NL" dirty="0" smtClean="0"/>
              <a:t>Power </a:t>
            </a:r>
            <a:r>
              <a:rPr lang="nl-NL" dirty="0"/>
              <a:t>M</a:t>
            </a:r>
            <a:r>
              <a:rPr lang="nl-NL" dirty="0" smtClean="0"/>
              <a:t>ac – 1997</a:t>
            </a:r>
            <a:endParaRPr lang="nl-NL" dirty="0" smtClean="0"/>
          </a:p>
          <a:p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022" y="1653381"/>
            <a:ext cx="2637949" cy="22098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039" y="3916362"/>
            <a:ext cx="2277132" cy="272544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637315"/>
            <a:ext cx="1805497" cy="19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0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Geschiedenis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iMac</a:t>
            </a:r>
          </a:p>
          <a:p>
            <a:r>
              <a:rPr lang="nl-NL" dirty="0" smtClean="0"/>
              <a:t>iPod</a:t>
            </a:r>
          </a:p>
          <a:p>
            <a:r>
              <a:rPr lang="nl-NL" dirty="0" smtClean="0"/>
              <a:t>iPhone</a:t>
            </a:r>
          </a:p>
          <a:p>
            <a:r>
              <a:rPr lang="nl-NL" dirty="0" smtClean="0"/>
              <a:t>iPad</a:t>
            </a:r>
          </a:p>
          <a:p>
            <a:r>
              <a:rPr lang="nl-NL" dirty="0" smtClean="0"/>
              <a:t>Apple TV</a:t>
            </a:r>
            <a:endParaRPr lang="nl-NL" dirty="0" smtClean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85" y="1909615"/>
            <a:ext cx="4813187" cy="36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4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Apple Watch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pic>
        <p:nvPicPr>
          <p:cNvPr id="5" name="Afbeelding 4" descr="apple-watch-selling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63" y="2565791"/>
            <a:ext cx="5530766" cy="31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3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Innovatief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GUI</a:t>
            </a:r>
          </a:p>
          <a:p>
            <a:r>
              <a:rPr lang="nl-NL" dirty="0" smtClean="0"/>
              <a:t>64 bit</a:t>
            </a:r>
          </a:p>
          <a:p>
            <a:r>
              <a:rPr lang="nl-NL" dirty="0" smtClean="0"/>
              <a:t>Smartphone</a:t>
            </a:r>
          </a:p>
          <a:p>
            <a:r>
              <a:rPr lang="nl-NL" dirty="0" smtClean="0"/>
              <a:t>iMac</a:t>
            </a:r>
          </a:p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743" y="2740283"/>
            <a:ext cx="4034971" cy="275992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75" y="560614"/>
            <a:ext cx="2162251" cy="253547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545" y="4120243"/>
            <a:ext cx="1778681" cy="27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Innovatief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GUI</a:t>
            </a:r>
          </a:p>
          <a:p>
            <a:r>
              <a:rPr lang="nl-NL" dirty="0" smtClean="0"/>
              <a:t>64 bit</a:t>
            </a:r>
          </a:p>
          <a:p>
            <a:r>
              <a:rPr lang="nl-NL" dirty="0" smtClean="0"/>
              <a:t>Smartphone</a:t>
            </a:r>
          </a:p>
          <a:p>
            <a:r>
              <a:rPr lang="nl-NL" dirty="0" smtClean="0"/>
              <a:t>iPod, iPad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95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vondschemering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142</Words>
  <Application>Microsoft Macintosh PowerPoint</Application>
  <PresentationFormat>Diavoorstelling (4:3)</PresentationFormat>
  <Paragraphs>67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2" baseType="lpstr">
      <vt:lpstr>Corbel</vt:lpstr>
      <vt:lpstr>Arial</vt:lpstr>
      <vt:lpstr>Avondschemering</vt:lpstr>
      <vt:lpstr>Apple Inc.</vt:lpstr>
      <vt:lpstr>Intro</vt:lpstr>
      <vt:lpstr>Inhoudsopgave</vt:lpstr>
      <vt:lpstr>Geschiedenis</vt:lpstr>
      <vt:lpstr>Geschiedenis</vt:lpstr>
      <vt:lpstr>Geschiedenis</vt:lpstr>
      <vt:lpstr>Apple Watch</vt:lpstr>
      <vt:lpstr>Innovatief</vt:lpstr>
      <vt:lpstr>Innovatief</vt:lpstr>
      <vt:lpstr>Wist je dat ?</vt:lpstr>
      <vt:lpstr>Wist je dat ?</vt:lpstr>
      <vt:lpstr>Wist je dat ?</vt:lpstr>
      <vt:lpstr>Eén laatste topic</vt:lpstr>
      <vt:lpstr>Populair</vt:lpstr>
      <vt:lpstr>Smartwatch</vt:lpstr>
      <vt:lpstr>Armbanden</vt:lpstr>
      <vt:lpstr>Armbanden</vt:lpstr>
      <vt:lpstr>Bril en hoofdsensor</vt:lpstr>
      <vt:lpstr>Bril en hoofdsensor</vt:lpstr>
    </vt:vector>
  </TitlesOfParts>
  <Company>buh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wearables</dc:title>
  <dc:creator>buh buh</dc:creator>
  <cp:lastModifiedBy>Sander Screurs</cp:lastModifiedBy>
  <cp:revision>20</cp:revision>
  <dcterms:created xsi:type="dcterms:W3CDTF">2015-03-18T20:05:40Z</dcterms:created>
  <dcterms:modified xsi:type="dcterms:W3CDTF">2016-04-18T13:46:06Z</dcterms:modified>
</cp:coreProperties>
</file>